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76" r:id="rId4"/>
    <p:sldId id="280" r:id="rId5"/>
    <p:sldId id="281" r:id="rId6"/>
    <p:sldId id="259" r:id="rId7"/>
    <p:sldId id="260" r:id="rId8"/>
    <p:sldId id="262" r:id="rId9"/>
    <p:sldId id="263" r:id="rId10"/>
    <p:sldId id="264" r:id="rId11"/>
    <p:sldId id="277" r:id="rId12"/>
    <p:sldId id="27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0" d="100"/>
          <a:sy n="70" d="100"/>
        </p:scale>
        <p:origin x="-116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8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665" y="4964768"/>
            <a:ext cx="9126066" cy="170080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61" y="261835"/>
            <a:ext cx="9121874" cy="103857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0665" y="421081"/>
            <a:ext cx="9144000" cy="720080"/>
          </a:xfrm>
          <a:prstGeom prst="rect">
            <a:avLst/>
          </a:prstGeom>
          <a:effectLst>
            <a:reflection endPos="3000" dist="50800" dir="5400000" sy="-100000" algn="bl" rotWithShape="0"/>
          </a:effectLst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ct val="50000"/>
              </a:spcBef>
            </a:pPr>
            <a:r>
              <a:rPr lang="ru-RU" altLang="ru-RU" sz="2000" b="1" cap="none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ГБОУ СОШ  № 619  Калининского  района</a:t>
            </a:r>
            <a:br>
              <a:rPr lang="ru-RU" altLang="ru-RU" sz="2000" b="1" cap="none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cap="none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«МНОГОГРАННАЯ РОССИЯ»</a:t>
            </a:r>
            <a:br>
              <a:rPr lang="ru-RU" altLang="ru-RU" sz="2000" b="1" cap="none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cap="none" dirty="0">
              <a:ln w="0"/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779912" y="5096426"/>
            <a:ext cx="5150261" cy="13068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 2"/>
              <a:buNone/>
            </a:pP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 выполнен  учащейся 2 «Б» класса ГБОУ СОШ № 619</a:t>
            </a:r>
            <a:r>
              <a:rPr lang="en-US" alt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Санкт-Петербурга</a:t>
            </a:r>
          </a:p>
          <a:p>
            <a:pPr marL="0" indent="0">
              <a:lnSpc>
                <a:spcPct val="80000"/>
              </a:lnSpc>
              <a:buFont typeface="Wingdings 2"/>
              <a:buNone/>
            </a:pP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Славной Екатериной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altLang="ru-RU" sz="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Font typeface="Wingdings 2"/>
              <a:buNone/>
            </a:pP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Научный руководитель: </a:t>
            </a:r>
            <a:r>
              <a:rPr lang="ru-RU" alt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Кулинич</a:t>
            </a: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М.Ю.</a:t>
            </a:r>
            <a:endParaRPr lang="en-US" altLang="ru-RU" sz="1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3"/>
          <p:cNvSpPr/>
          <p:nvPr/>
        </p:nvSpPr>
        <p:spPr>
          <a:xfrm>
            <a:off x="11461" y="5927807"/>
            <a:ext cx="36244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</a:t>
            </a:r>
            <a:r>
              <a:rPr lang="en-US" alt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alt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016 </a:t>
            </a: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11" name="Прямоугольник 4"/>
          <p:cNvSpPr/>
          <p:nvPr/>
        </p:nvSpPr>
        <p:spPr>
          <a:xfrm>
            <a:off x="-28599" y="1484784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6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Вышивка , как элемент культуры народа</a:t>
            </a:r>
            <a:endParaRPr lang="ru-RU" sz="6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78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85327" y="476672"/>
            <a:ext cx="3122556" cy="1227913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4985327" y="501530"/>
            <a:ext cx="31225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Крестьянские девочки начинали учиться вышивать с 7-8 лет.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Русская вышивка\картинки\18965770_vereshchagin_P4V100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54201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Русская вышивка\картинки\beregynya_ornament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08" y="4753809"/>
            <a:ext cx="3535459" cy="179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усская вышивка\картинки\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81559"/>
            <a:ext cx="315624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77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2769" y="308105"/>
            <a:ext cx="3283872" cy="3396828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21734" y="4052524"/>
            <a:ext cx="3875912" cy="2544828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D:\Русская вышивка\картинки\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46" y="4052523"/>
            <a:ext cx="1622826" cy="254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9833" y="740154"/>
            <a:ext cx="29276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Рукоделием занимались зимой, когда освобождались от работы в поле и на огороде.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 descr="D:\Русская вышивка\картинки\IMG_54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41" y="308106"/>
            <a:ext cx="5183831" cy="339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Русская вышивка\картинки\свод обря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" y="4052523"/>
            <a:ext cx="2968965" cy="254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61024" y="4540107"/>
            <a:ext cx="3312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Одежда для праздников и работы украшалась по-разному.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8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1590" y="548680"/>
            <a:ext cx="8418838" cy="168113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D:\Русская вышивка\картинки\vish1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28696"/>
            <a:ext cx="5350556" cy="400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1590" y="788511"/>
            <a:ext cx="8418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одежде делали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вышивку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которая защищала необходимые отверстия одежды человека 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зла.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0" name="Picture 2" descr="D:\Русская вышивка\картинки\1269370146_pic_184_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7" y="2228695"/>
            <a:ext cx="3054565" cy="400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41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2384" y="256349"/>
            <a:ext cx="4941794" cy="324466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90241" y="3736095"/>
            <a:ext cx="4461922" cy="2752454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052736"/>
            <a:ext cx="39876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Вышитые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полотенца, развешанные в красном углу избы, защищали дом от злых сил. </a:t>
            </a:r>
          </a:p>
        </p:txBody>
      </p:sp>
      <p:pic>
        <p:nvPicPr>
          <p:cNvPr id="5123" name="Picture 3" descr="D:\Русская вышивка\картинки\aD58shSs2b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54" y="256349"/>
            <a:ext cx="3681709" cy="324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Русская вышивка\картинки\1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30018"/>
            <a:ext cx="4004627" cy="275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1024" y="4509118"/>
            <a:ext cx="3333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Гостей встречали с хлебом и солью на полотенце.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5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5301208"/>
            <a:ext cx="9143999" cy="1370548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42226"/>
            <a:ext cx="9143999" cy="1342557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42227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Узоры вышивки  имели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магический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смысл.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 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бережно хранил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способствовали благу, хорошему урожаю, изобилию,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удаче.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471427"/>
            <a:ext cx="8264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 по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народным представлениям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почиталось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источник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жизни. К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нему обращались с молитвами 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плодородии.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D:\Русская вышивка\картинки\hello_html_32d3e74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4605"/>
            <a:ext cx="2747710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Русская вышивка\картинки\1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81" y="1785642"/>
            <a:ext cx="363051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64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5527" y="508740"/>
            <a:ext cx="8311662" cy="1296145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90336" y="2160708"/>
            <a:ext cx="3186853" cy="4004596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465527" y="724765"/>
            <a:ext cx="831166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Крестьянин связывал Землю с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образом 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матери.</a:t>
            </a:r>
          </a:p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кормит и поит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Землю называли 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кормилицей.  </a:t>
            </a:r>
            <a:endParaRPr lang="ru-RU" sz="2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C:\Users\Mama\Desktop\Русская вышивка\картинки\75615219678729[1]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64925"/>
            <a:ext cx="5122792" cy="40003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704708" y="2316346"/>
            <a:ext cx="30243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Богиню Земли в народных преданиях называют –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Макошь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Ее имя образовано из двух корней – «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мать и «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Кошь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кошелек, хранилище богатства. 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Макошь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мать хорошего урожая.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Изображают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с птицами в руках или рядом с растительностью.</a:t>
            </a:r>
          </a:p>
        </p:txBody>
      </p:sp>
    </p:spTree>
    <p:extLst>
      <p:ext uri="{BB962C8B-B14F-4D97-AF65-F5344CB8AC3E}">
        <p14:creationId xmlns:p14="http://schemas.microsoft.com/office/powerpoint/2010/main" val="33499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93131" y="2084407"/>
            <a:ext cx="4485046" cy="2266711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4924406" y="2248266"/>
            <a:ext cx="37813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Дерево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символ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взаимосвязи в мире, единства рода, его продолжение и благополучие. </a:t>
            </a:r>
          </a:p>
        </p:txBody>
      </p:sp>
      <p:pic>
        <p:nvPicPr>
          <p:cNvPr id="4099" name="Picture 3" descr="D:\Русская вышивка\картинки\tabl9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46" y="4738618"/>
            <a:ext cx="4485046" cy="194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www.bestreferat.ru/images/paper/46/50/7425046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" y="116632"/>
            <a:ext cx="4458963" cy="238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D:\Русская вышивка\картинки\NLL2AJ4lESE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46" y="556385"/>
            <a:ext cx="4476049" cy="121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усская вышивка\картинки\1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" y="2708920"/>
            <a:ext cx="44767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4704"/>
            <a:ext cx="4889328" cy="216024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06835"/>
            <a:ext cx="41044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Птица 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символ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любви, мира, 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согласия. Считалось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птица приносит человеку добро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3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7" name="Picture 5" descr="D:\Русская вышивка\картинки\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" y="3445434"/>
            <a:ext cx="4938288" cy="341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усская вышивка\картинки\1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28" y="648585"/>
            <a:ext cx="4233682" cy="227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усская вышивка\картинки\1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00" y="3434570"/>
            <a:ext cx="4180310" cy="342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5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3808" y="943072"/>
            <a:ext cx="6300191" cy="187017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1051717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временем изображения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богини-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берегини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коней, птиц, дерева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превратились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чисто декоративный мотив.  </a:t>
            </a:r>
          </a:p>
        </p:txBody>
      </p:sp>
      <p:pic>
        <p:nvPicPr>
          <p:cNvPr id="1026" name="Picture 2" descr="D:\ЛОСКУТ\ВЫШИВКА\выставка в политехе\в печать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779" y="3789040"/>
            <a:ext cx="4603441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ЛОСКУТ\ВЫШИВКА\выставка в политехе\в печать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39"/>
            <a:ext cx="4631196" cy="308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ЛОСКУТ\ВЫШИВКА\выставка в политехе\Редактиров\10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3809" cy="19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ЛОСКУТ\ВЫШИВКА\выставка в политехе\в печать\9.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" y="1896659"/>
            <a:ext cx="2838570" cy="189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74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4913" y="466584"/>
            <a:ext cx="8112220" cy="208162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539553" y="682608"/>
            <a:ext cx="79928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вопрос: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вы желаете своим одноклассникам, родным, людям Земли?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 27 моих одноклассников 22 пожелали: </a:t>
            </a:r>
          </a:p>
          <a:p>
            <a:pPr algn="ctr"/>
            <a:r>
              <a:rPr lang="ru-RU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здоровья, счастья, мира, дружбы, добра.</a:t>
            </a:r>
            <a:endParaRPr lang="ru-RU" sz="24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6" descr="D:\Русская вышивка\картинки\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3" y="2844140"/>
            <a:ext cx="2914959" cy="35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Русская вышивка\картинки\0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44139"/>
            <a:ext cx="1800200" cy="160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D:\Русская вышивка\картинки\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37715"/>
            <a:ext cx="1800199" cy="17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D:\Русская вышивка\картинки\0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44140"/>
            <a:ext cx="2965013" cy="353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07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74" y="782936"/>
            <a:ext cx="9137526" cy="122413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74" y="960051"/>
            <a:ext cx="9137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Актуальность: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Русская вышивка\картинки\24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7072"/>
            <a:ext cx="9144000" cy="401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8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Mama\Desktop\Русская вышивка\картинки\Катя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7" y="332657"/>
            <a:ext cx="3110251" cy="226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Mama\Desktop\Русская вышивка\картинки\катя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7" y="2024795"/>
            <a:ext cx="3110252" cy="244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Mama\Desktop\Русская вышивка\картинки\катя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7" y="4438424"/>
            <a:ext cx="3110252" cy="209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D:\Русская вышивка\картинки\nYrArmE57u4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408" y="332656"/>
            <a:ext cx="4649024" cy="619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95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700808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76672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Пусть на нашей Земле всегда светит солнце и будет мир! 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7" name="Picture 5" descr="D:\Русская вышивка\картинки\002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" y="1700808"/>
            <a:ext cx="9146329" cy="485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76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Русская вышивка\картинки\img1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653" y="260648"/>
            <a:ext cx="4829688" cy="339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Русская вышивка\картинки\IMG_54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05064"/>
            <a:ext cx="82437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Русская вышивка\картинки\11_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943768" cy="339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76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51632" y="4365102"/>
            <a:ext cx="5092368" cy="2492896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98" y="-1"/>
            <a:ext cx="4042434" cy="6857999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355303"/>
            <a:ext cx="1962397" cy="76944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ru-RU" alt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en-US" alt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217456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создание оригинальной авторской вышивки </a:t>
            </a:r>
          </a:p>
          <a:p>
            <a:r>
              <a:rPr lang="ru-RU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«Послание людям Земли» на основе знаний, полученных  при выполнении исследовательской работы.</a:t>
            </a:r>
            <a:endParaRPr lang="ru-RU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451647"/>
            <a:ext cx="30368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ru-RU" alt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en-US" alt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alt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endParaRPr lang="ru-RU" alt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C:\Users\Mama\Desktop\Русская вышивка\картинки\катя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76473"/>
            <a:ext cx="4212468" cy="2808312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9512" y="3866565"/>
            <a:ext cx="864096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  <a:cs typeface="Arial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1800" b="1" i="0" u="none" strike="noStrike" normalizeH="0" baseline="0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800" b="1" i="0" u="none" strike="noStrike" normalizeH="0" baseline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● изучить историю появления вышивки; </a:t>
            </a:r>
          </a:p>
          <a:p>
            <a:r>
              <a:rPr lang="ru-RU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● определить </a:t>
            </a:r>
            <a:r>
              <a:rPr lang="ru-RU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чего украшались предметы быта и одежда </a:t>
            </a:r>
            <a:r>
              <a:rPr lang="ru-RU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вышивкой;</a:t>
            </a:r>
            <a:endParaRPr lang="ru-RU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● узнать </a:t>
            </a:r>
            <a:r>
              <a:rPr lang="ru-RU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какие символы использовались в </a:t>
            </a:r>
            <a:r>
              <a:rPr lang="ru-RU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вышивке и что они обозначали;</a:t>
            </a:r>
            <a:endParaRPr lang="ru-RU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● выделить </a:t>
            </a:r>
            <a:r>
              <a:rPr lang="ru-RU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виды русской </a:t>
            </a:r>
            <a:r>
              <a:rPr lang="ru-RU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вышивки;</a:t>
            </a:r>
            <a:endParaRPr lang="ru-RU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● узнать особенности выбора цветовых сочетаний;</a:t>
            </a:r>
            <a:r>
              <a:rPr lang="ru-RU" altLang="ru-RU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ru-RU" altLang="ru-RU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● заинтересовать взрослых и детей занятиями вышивкой.</a:t>
            </a:r>
            <a:endParaRPr lang="ru-RU" altLang="ru-RU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844824"/>
            <a:ext cx="9143999" cy="4104456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1" y="64333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ru-RU" alt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Методы исследования</a:t>
            </a:r>
            <a:r>
              <a:rPr lang="en-US" alt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alt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33003" y="1988840"/>
            <a:ext cx="325947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7" indent="-342900">
              <a:buClrTx/>
              <a:buFont typeface="+mj-lt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и анализ научно-популярной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литературы</a:t>
            </a:r>
          </a:p>
          <a:p>
            <a:pPr marL="344487" indent="-342900">
              <a:buClrTx/>
              <a:buFont typeface="+mj-lt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altLang="ru-RU" sz="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7" indent="-342900">
              <a:buClrTx/>
              <a:buFont typeface="+mj-lt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статей с сайтов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интернета</a:t>
            </a:r>
          </a:p>
          <a:p>
            <a:pPr marL="1587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344487" indent="-342900">
              <a:buClrTx/>
              <a:buAutoNum type="arabicPeriod" startAt="3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Анкетирование</a:t>
            </a:r>
          </a:p>
          <a:p>
            <a:pPr marL="1587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одноклассников</a:t>
            </a:r>
          </a:p>
          <a:p>
            <a:pPr marL="344487" indent="-342900">
              <a:buClrTx/>
              <a:buFont typeface="+mj-lt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altLang="ru-RU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7" indent="-342900">
              <a:buClrTx/>
              <a:buAutoNum type="arabicPeriod" startAt="4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Посещение Этнографического музея</a:t>
            </a:r>
          </a:p>
          <a:p>
            <a:pPr marL="344487" indent="-342900">
              <a:buClrTx/>
              <a:buAutoNum type="arabicPeriod" startAt="4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altLang="ru-RU" sz="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7" indent="-342900">
              <a:buClrTx/>
              <a:buFont typeface="+mj-lt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вышивки 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 descr="D:\Русская вышивка\картинки\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02" y="1988840"/>
            <a:ext cx="4862670" cy="38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49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65221" y="410869"/>
            <a:ext cx="4083243" cy="3086471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32040" y="1124744"/>
            <a:ext cx="38164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Этнографическом музее представлены одежда  и предметы быта народов России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D:\Русская вышивка\картинки\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1" y="410869"/>
            <a:ext cx="4115295" cy="308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Русская вышивка\картинки\катя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2" y="3713364"/>
            <a:ext cx="4101946" cy="273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усская вышивка\картинки\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18" y="3713364"/>
            <a:ext cx="4101946" cy="273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10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1824" y="260649"/>
            <a:ext cx="7519423" cy="1008112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04048" y="5958563"/>
            <a:ext cx="3337199" cy="566781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21824" y="332656"/>
            <a:ext cx="7494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Знатные люди, члены царской семьи украшали свою одежду золотыми нитями.</a:t>
            </a:r>
            <a:endParaRPr lang="ru-RU" sz="23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D:\Русская вышивка\картинки\royal-clothing-of-the-xvii-century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31102"/>
            <a:ext cx="3600849" cy="499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усская вышивка\Вышивка в живописи\неиз автор 1769го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31102"/>
            <a:ext cx="3337199" cy="44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9217" y="6008945"/>
            <a:ext cx="333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Женский портрет в русском головном уборе 1769г. Неизвестный художник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5536" y="332656"/>
            <a:ext cx="3598184" cy="1224136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5536" y="541962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Украшали одежду счетными швами.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D:\Русская вышивка\картинки\hello_html_2f5448a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04" y="1124744"/>
            <a:ext cx="4459497" cy="406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усская вышивка\картинки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3789"/>
            <a:ext cx="3600400" cy="334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Русская вышивка\картинки\счетн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0" y="1772816"/>
            <a:ext cx="3600400" cy="100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усская вышивка\картинки\счет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03" y="5342111"/>
            <a:ext cx="4450798" cy="96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65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1560" y="260649"/>
            <a:ext cx="7946541" cy="1005868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1560" y="332656"/>
            <a:ext cx="7946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вышивке преобладал красный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цвет. Это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 огня и крови.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символизировал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красоту 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силу.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D:\Русская вышивка\картинки\счет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36126"/>
            <a:ext cx="7946542" cy="101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Русская вышивка\картинки\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0904"/>
            <a:ext cx="1744302" cy="384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Русская вышивка\картинки\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3752774" cy="384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:\Русская вышивка\картинки\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81" y="1480904"/>
            <a:ext cx="1905620" cy="384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1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</TotalTime>
  <Words>446</Words>
  <Application>Microsoft Office PowerPoint</Application>
  <PresentationFormat>Экран (4:3)</PresentationFormat>
  <Paragraphs>57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Mama</dc:creator>
  <cp:lastModifiedBy>Пользователь</cp:lastModifiedBy>
  <cp:revision>105</cp:revision>
  <dcterms:created xsi:type="dcterms:W3CDTF">2016-02-03T15:24:10Z</dcterms:created>
  <dcterms:modified xsi:type="dcterms:W3CDTF">2016-03-11T09:52:48Z</dcterms:modified>
</cp:coreProperties>
</file>